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57" r:id="rId2"/>
    <p:sldId id="367" r:id="rId3"/>
    <p:sldId id="360" r:id="rId4"/>
    <p:sldId id="358" r:id="rId5"/>
    <p:sldId id="361" r:id="rId6"/>
    <p:sldId id="362" r:id="rId7"/>
    <p:sldId id="363" r:id="rId8"/>
    <p:sldId id="364" r:id="rId9"/>
    <p:sldId id="365" r:id="rId10"/>
    <p:sldId id="366" r:id="rId11"/>
    <p:sldId id="368" r:id="rId12"/>
    <p:sldId id="359" r:id="rId13"/>
    <p:sldId id="369" r:id="rId14"/>
    <p:sldId id="34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638DEB"/>
    <a:srgbClr val="00458B"/>
    <a:srgbClr val="6600CC"/>
    <a:srgbClr val="0033CC"/>
    <a:srgbClr val="3366FF"/>
    <a:srgbClr val="FF6600"/>
    <a:srgbClr val="FF33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1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A5172-4A66-4199-8C96-CE7D6B1695B9}" type="datetimeFigureOut">
              <a:rPr lang="ru-RU" smtClean="0"/>
              <a:t>03.11.2024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7D33E-CF9F-404E-8543-65C1CC074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3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1:notes"/>
          <p:cNvSpPr txBox="1">
            <a:spLocks noGrp="1"/>
          </p:cNvSpPr>
          <p:nvPr>
            <p:ph type="body" idx="1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06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ECC2-B2DD-4A10-B25D-91A67B31C310}" type="datetime1">
              <a:rPr lang="ru-RU" smtClean="0"/>
              <a:t>03.11.2024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35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239-ECD7-49AC-B285-679027525E57}" type="datetime1">
              <a:rPr lang="ru-RU" smtClean="0"/>
              <a:t>03.11.2024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37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B9447-FA5E-43EA-9448-B05632C2A8E0}" type="datetime1">
              <a:rPr lang="ru-RU" smtClean="0"/>
              <a:t>03.11.2024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99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FBE6B-865B-4FCE-9664-6C41C3D12825}" type="datetime1">
              <a:rPr lang="ru-RU" smtClean="0"/>
              <a:t>03.11.2024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59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A975-838D-4A3C-BEE7-8D60CED38307}" type="datetime1">
              <a:rPr lang="ru-RU" smtClean="0"/>
              <a:t>03.11.2024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42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E8583-50EF-4179-9B93-98CE4565D036}" type="datetime1">
              <a:rPr lang="ru-RU" smtClean="0"/>
              <a:t>03.11.2024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43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82E2-7953-4745-B378-6CE0ED097381}" type="datetime1">
              <a:rPr lang="ru-RU" smtClean="0"/>
              <a:t>03.11.2024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417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E3EB-CFA2-48DC-836D-DBF1197FDA84}" type="datetime1">
              <a:rPr lang="ru-RU" smtClean="0"/>
              <a:t>03.11.2024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85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6088-1A8A-4090-B387-FE49D8EF91D7}" type="datetime1">
              <a:rPr lang="ru-RU" smtClean="0"/>
              <a:t>03.11.2024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0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121C-BE5A-499C-9526-123FCAB1F858}" type="datetime1">
              <a:rPr lang="ru-RU" smtClean="0"/>
              <a:t>03.11.2024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35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A5BE4-7491-409C-910C-BB27D6BF68AF}" type="datetime1">
              <a:rPr lang="ru-RU" smtClean="0"/>
              <a:t>03.11.2024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03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61038-8B29-4459-954B-1086E6508E48}" type="datetime1">
              <a:rPr lang="ru-RU" smtClean="0"/>
              <a:t>03.11.2024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72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2332139"/>
            <a:ext cx="10597055" cy="4257846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Aseprite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4925761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РАЗРАБОТКИ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5DB7F-88A3-4318-A799-77BA429AB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816CEF-BBAE-4F6A-B220-422667533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609" y="1418797"/>
            <a:ext cx="1715969" cy="16931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0B96A8-8C35-4C7B-A41C-FB37BABD6F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3" y="1282041"/>
            <a:ext cx="1524000" cy="1714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09573D-DFBD-4616-A739-FA181DDBE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77" y="3259832"/>
            <a:ext cx="3552825" cy="12858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F405FFE-4A57-4859-9E3F-A367481AC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0" y="4620481"/>
            <a:ext cx="3447592" cy="15462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8EC1AB-B158-4B88-B4C9-1A954AF670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83" y="1125065"/>
            <a:ext cx="3225012" cy="202845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B604D76-257E-4EF8-92B8-D066C8DD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1</a:t>
            </a:fld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87721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Возвышение Ёкая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BB8E41-9485-4EA2-8130-42FFD3665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356" y="1841504"/>
            <a:ext cx="7631287" cy="426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7CCB3DE-9611-4FC8-84FD-3D8C6A47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10</a:t>
            </a:fld>
            <a:endParaRPr lang="ru-RU" sz="180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96D2515-65FE-4981-ABD7-E68B99765533}"/>
              </a:ext>
            </a:extLst>
          </p:cNvPr>
          <p:cNvSpPr txBox="1">
            <a:spLocks/>
          </p:cNvSpPr>
          <p:nvPr/>
        </p:nvSpPr>
        <p:spPr>
          <a:xfrm>
            <a:off x="775137" y="1266737"/>
            <a:ext cx="10597055" cy="5323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Два одинаковых Ёкая сливаются в 1 и дают уровень возвышения.</a:t>
            </a:r>
          </a:p>
        </p:txBody>
      </p:sp>
    </p:spTree>
    <p:extLst>
      <p:ext uri="{BB962C8B-B14F-4D97-AF65-F5344CB8AC3E}">
        <p14:creationId xmlns:p14="http://schemas.microsoft.com/office/powerpoint/2010/main" val="49821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DFC3BB51-3052-4D5B-A09C-01A5958FD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3728" y="2303330"/>
            <a:ext cx="6486846" cy="3633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447874" y="301508"/>
            <a:ext cx="5813571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Прохождение игры 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постоянный пассивный бонус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C12C8830-5171-40E2-A29B-2AB16F62408A}"/>
              </a:ext>
            </a:extLst>
          </p:cNvPr>
          <p:cNvSpPr txBox="1">
            <a:spLocks/>
          </p:cNvSpPr>
          <p:nvPr/>
        </p:nvSpPr>
        <p:spPr>
          <a:xfrm>
            <a:off x="775137" y="1649101"/>
            <a:ext cx="10597055" cy="494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бы успешно завершить игровой забег необходимо пройти 10 уровней и победить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финального босса.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бы игра считалась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пройденной, необходимо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пассивные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бонусы всех Ёкаев игры.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DDB995C-BD75-49B4-ABB7-95A06137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11</a:t>
            </a:fld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235484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095538" y="301508"/>
            <a:ext cx="6660858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доступного стартового Ёкая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977FDC-3246-435A-8E53-8CA971D74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896" y="1947402"/>
            <a:ext cx="8382208" cy="455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A68CE8-B4F3-416C-B5C5-61AF6B6C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12</a:t>
            </a:fld>
            <a:endParaRPr lang="ru-RU" sz="180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324D4A1-1FEE-4C0A-8D8C-2467859D7C12}"/>
              </a:ext>
            </a:extLst>
          </p:cNvPr>
          <p:cNvSpPr txBox="1">
            <a:spLocks/>
          </p:cNvSpPr>
          <p:nvPr/>
        </p:nvSpPr>
        <p:spPr>
          <a:xfrm>
            <a:off x="672338" y="1110756"/>
            <a:ext cx="10681462" cy="83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 стартом игры можно посмотреть характеристики всех Ёкаев, прочитать их описание и выбрать с каким начать игру</a:t>
            </a:r>
          </a:p>
        </p:txBody>
      </p:sp>
    </p:spTree>
    <p:extLst>
      <p:ext uri="{BB962C8B-B14F-4D97-AF65-F5344CB8AC3E}">
        <p14:creationId xmlns:p14="http://schemas.microsoft.com/office/powerpoint/2010/main" val="275904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DFAB62-D268-48FF-8D6A-F232F9645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62" y="2877424"/>
            <a:ext cx="4333273" cy="304310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680694" y="301508"/>
            <a:ext cx="3002368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A8D021-1BB4-4BF3-9381-385F7F46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04F633CD-8E87-49D8-B9C2-2C5393CE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906"/>
            <a:ext cx="10515600" cy="5243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результате этой работы был создан полноценный прототип мультиплатформенного игрового приложения.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текущем состоянии проект уже может быть выложен на игровые площадки в виде «раннего доступа»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легко масштабируем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собственной игры позволила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накопить ценный опыт в различных областях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связанных с созданием игровых приложений.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0F82170-D200-4264-8DC9-C9DFB043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13</a:t>
            </a:fld>
            <a:endParaRPr lang="ru-RU" sz="1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60BD2F-3853-4C61-91CB-3502302D42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5230" y="3615655"/>
            <a:ext cx="1139838" cy="10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8;p1"/>
          <p:cNvSpPr/>
          <p:nvPr/>
        </p:nvSpPr>
        <p:spPr>
          <a:xfrm>
            <a:off x="0" y="77773"/>
            <a:ext cx="12191999" cy="6850566"/>
          </a:xfrm>
          <a:prstGeom prst="rect">
            <a:avLst/>
          </a:prstGeom>
          <a:solidFill>
            <a:srgbClr val="083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11012488" y="4877823"/>
            <a:ext cx="1179512" cy="3190584"/>
          </a:xfrm>
          <a:prstGeom prst="rect">
            <a:avLst/>
          </a:prstGeom>
          <a:solidFill>
            <a:srgbClr val="6600CC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1"/>
          <p:cNvSpPr/>
          <p:nvPr/>
        </p:nvSpPr>
        <p:spPr>
          <a:xfrm>
            <a:off x="0" y="4877823"/>
            <a:ext cx="3194538" cy="3190584"/>
          </a:xfrm>
          <a:prstGeom prst="rect">
            <a:avLst/>
          </a:prstGeom>
          <a:solidFill>
            <a:srgbClr val="6600CC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11185525" y="5202792"/>
            <a:ext cx="1006475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358356" y="5365352"/>
            <a:ext cx="100012" cy="2855119"/>
          </a:xfrm>
          <a:prstGeom prst="rect">
            <a:avLst/>
          </a:prstGeom>
          <a:solidFill>
            <a:srgbClr val="6600CC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/>
          <p:nvPr/>
        </p:nvSpPr>
        <p:spPr>
          <a:xfrm>
            <a:off x="11428786" y="5365353"/>
            <a:ext cx="100013" cy="2855119"/>
          </a:xfrm>
          <a:prstGeom prst="rect">
            <a:avLst/>
          </a:prstGeom>
          <a:solidFill>
            <a:srgbClr val="6600CC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1"/>
          <p:cNvSpPr/>
          <p:nvPr/>
        </p:nvSpPr>
        <p:spPr>
          <a:xfrm>
            <a:off x="8801100" y="4877823"/>
            <a:ext cx="2054225" cy="3190584"/>
          </a:xfrm>
          <a:prstGeom prst="rect">
            <a:avLst/>
          </a:prstGeom>
          <a:solidFill>
            <a:srgbClr val="6600CC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8244358" y="5202792"/>
            <a:ext cx="2469038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1"/>
          <p:cNvSpPr/>
          <p:nvPr/>
        </p:nvSpPr>
        <p:spPr>
          <a:xfrm>
            <a:off x="0" y="5202792"/>
            <a:ext cx="993776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1"/>
          <p:cNvSpPr/>
          <p:nvPr/>
        </p:nvSpPr>
        <p:spPr>
          <a:xfrm>
            <a:off x="1597269" y="3134282"/>
            <a:ext cx="761545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lang="ru-RU" sz="16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lvl="0" algn="ctr">
              <a:lnSpc>
                <a:spcPct val="90000"/>
              </a:lnSpc>
              <a:buClr>
                <a:schemeClr val="lt1"/>
              </a:buClr>
              <a:buSzPts val="1600"/>
            </a:pPr>
            <a:r>
              <a:rPr lang="ru-RU" sz="28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Спасибо за внимание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lang="ru-RU" sz="16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95" name="Google Shape;695;p31"/>
          <p:cNvSpPr/>
          <p:nvPr/>
        </p:nvSpPr>
        <p:spPr>
          <a:xfrm>
            <a:off x="7975213" y="4220512"/>
            <a:ext cx="1337447" cy="1336619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1"/>
          <p:cNvSpPr/>
          <p:nvPr/>
        </p:nvSpPr>
        <p:spPr>
          <a:xfrm>
            <a:off x="9312660" y="3196426"/>
            <a:ext cx="704144" cy="703708"/>
          </a:xfrm>
          <a:prstGeom prst="rect">
            <a:avLst/>
          </a:prstGeom>
          <a:solidFill>
            <a:srgbClr val="2E75B5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74" y="980227"/>
            <a:ext cx="2845448" cy="13338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607024-46D9-4A2E-AEB4-9300DC1FF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508733"/>
            <a:ext cx="1920407" cy="5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8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019503"/>
            <a:ext cx="10253225" cy="55704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Ёкаи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—  сверхъестественные существа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понской мифологии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грок «Нурарихён» — их предводитель. 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Концепт игры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DA8E49-D171-4DA6-A6CC-729FE9907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086" y="1992125"/>
            <a:ext cx="9785710" cy="4031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EA2485A-216B-45DA-A98D-9C7651E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2</a:t>
            </a:fld>
            <a:endParaRPr lang="ru-RU" sz="18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0B1DF0-38D2-4F04-ABA7-195D0EDAC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11" y="3161166"/>
            <a:ext cx="4009778" cy="2759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91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10597055" cy="5352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Идти на зов Ёкаев и спасти их из заточения.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Стрелка показывает направление к ближайшей цели.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Ёкаев игрок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сражается с врагами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улучшает свои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того как игрок найдет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всех Ёкаев уровня появится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телепорт на следующий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5 и 10 уровнях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присутствуют боссы которых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надо победить что бы закончить уровень.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игрока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BFE988-3705-4C39-93B6-43BADE373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283" y="2315362"/>
            <a:ext cx="6215073" cy="3484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84342B-10FF-413E-AF32-FEBA4E67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3</a:t>
            </a:fld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19131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10597055" cy="5352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карты</a:t>
            </a:r>
          </a:p>
          <a:p>
            <a:pPr marL="0" indent="0">
              <a:lnSpc>
                <a:spcPct val="10000"/>
              </a:lnSpc>
              <a:spcBef>
                <a:spcPts val="0"/>
              </a:spcBef>
              <a:buNone/>
            </a:pP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игре реализована процедурная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карты обеспечивающая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уникальность каждой игровой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сессии.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Алгоритмы: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Бинарное разделение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Случайное блуждание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расставляются предметы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окружения и враги.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РАЗРАБОТКИ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DC7591-9BB7-4625-9FC3-92D8D4813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90" y="1595641"/>
            <a:ext cx="4629150" cy="4385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49CDA8D-12AC-4768-A1E9-BA1F6DF1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4</a:t>
            </a:fld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399691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60417FD-9383-4580-A04A-953EE56FD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5" y="2811510"/>
            <a:ext cx="4199626" cy="2704305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110756"/>
            <a:ext cx="11030329" cy="54792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вида душ:</a:t>
            </a:r>
          </a:p>
          <a:p>
            <a:r>
              <a:rPr 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Обычная</a:t>
            </a:r>
          </a:p>
          <a:p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Редкая</a:t>
            </a:r>
          </a:p>
          <a:p>
            <a:pPr marL="0" indent="0" algn="just">
              <a:buNone/>
            </a:pP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18033" y="385590"/>
            <a:ext cx="7248088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и прогрессия игрока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76E8D9-F6B9-4214-9BA9-18C80403B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657" y="1970976"/>
            <a:ext cx="7093206" cy="397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46EA40-4551-4D38-ACB8-6606C27F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5</a:t>
            </a:fld>
            <a:endParaRPr lang="ru-RU" sz="180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C539C2B3-18EB-411F-B6E6-77EBCD3F372B}"/>
              </a:ext>
            </a:extLst>
          </p:cNvPr>
          <p:cNvSpPr txBox="1">
            <a:spLocks/>
          </p:cNvSpPr>
          <p:nvPr/>
        </p:nvSpPr>
        <p:spPr>
          <a:xfrm>
            <a:off x="3528417" y="1353949"/>
            <a:ext cx="8377287" cy="617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характеристик игрока доступных для улучшения</a:t>
            </a:r>
          </a:p>
        </p:txBody>
      </p:sp>
    </p:spTree>
    <p:extLst>
      <p:ext uri="{BB962C8B-B14F-4D97-AF65-F5344CB8AC3E}">
        <p14:creationId xmlns:p14="http://schemas.microsoft.com/office/powerpoint/2010/main" val="30450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Ёкаев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3EC893-8D05-40D6-9654-69B6B2266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572" y="1555278"/>
            <a:ext cx="7390894" cy="4116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4AD1DE7-32DC-4393-8895-F9CF6F0D3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63" y="1559896"/>
            <a:ext cx="10810130" cy="5030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каждого Ёкая есть: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Боевые характеристики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Пассивные бонусы.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вида пассивных бонусов: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Дополнительный.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74545E-ED0D-4A29-94B2-9FB76046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6</a:t>
            </a:fld>
            <a:endParaRPr lang="ru-RU" sz="180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3596A8D-9FB1-4CFA-B222-AF3103C16D0B}"/>
              </a:ext>
            </a:extLst>
          </p:cNvPr>
          <p:cNvSpPr txBox="1">
            <a:spLocks/>
          </p:cNvSpPr>
          <p:nvPr/>
        </p:nvSpPr>
        <p:spPr>
          <a:xfrm>
            <a:off x="3489821" y="5656854"/>
            <a:ext cx="7882372" cy="918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меню паузы можно посмотреть текущие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характеристик Ёкаев и игрока</a:t>
            </a:r>
          </a:p>
        </p:txBody>
      </p:sp>
    </p:spTree>
    <p:extLst>
      <p:ext uri="{BB962C8B-B14F-4D97-AF65-F5344CB8AC3E}">
        <p14:creationId xmlns:p14="http://schemas.microsoft.com/office/powerpoint/2010/main" val="257896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C31C7959-1402-4505-8F2B-CB6A88C20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05387"/>
            <a:ext cx="4006925" cy="364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Спасение Ёкая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DC95997F-6E9A-40CE-A11D-011F7A8557D9}"/>
              </a:ext>
            </a:extLst>
          </p:cNvPr>
          <p:cNvSpPr txBox="1">
            <a:spLocks/>
          </p:cNvSpPr>
          <p:nvPr/>
        </p:nvSpPr>
        <p:spPr>
          <a:xfrm>
            <a:off x="1178314" y="3564297"/>
            <a:ext cx="4225545" cy="9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Клетка с запертым Ёкаем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AC2923-616C-4961-88E5-65AFDEA9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7</a:t>
            </a:fld>
            <a:endParaRPr lang="ru-RU" sz="180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415218C-FE9C-4EA1-894B-47BBFECAEF49}"/>
              </a:ext>
            </a:extLst>
          </p:cNvPr>
          <p:cNvSpPr txBox="1">
            <a:spLocks/>
          </p:cNvSpPr>
          <p:nvPr/>
        </p:nvSpPr>
        <p:spPr>
          <a:xfrm>
            <a:off x="4723002" y="1649101"/>
            <a:ext cx="6630798" cy="582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новом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Ёкае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9829DA-1D1F-4D8E-AD29-B93CB82FB4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24"/>
          <a:stretch/>
        </p:blipFill>
        <p:spPr>
          <a:xfrm>
            <a:off x="1259398" y="2187896"/>
            <a:ext cx="3778212" cy="1216105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56B7BDD8-D9B4-4329-B9C8-F0F494C31A42}"/>
              </a:ext>
            </a:extLst>
          </p:cNvPr>
          <p:cNvSpPr txBox="1">
            <a:spLocks/>
          </p:cNvSpPr>
          <p:nvPr/>
        </p:nvSpPr>
        <p:spPr>
          <a:xfrm>
            <a:off x="834027" y="1638527"/>
            <a:ext cx="5523092" cy="9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Ячейки Ёкаев (3 из 4 заняты)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4AFD11-10E9-4B55-81CF-5F964C98D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64" y="4028939"/>
            <a:ext cx="2297517" cy="24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60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7A31CCFF-273A-461E-B6B3-801FC9952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266" y="1705716"/>
            <a:ext cx="8319468" cy="4650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Замена Ёкая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DCBB068-A2BD-4758-9165-0F7867E7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8</a:t>
            </a:fld>
            <a:endParaRPr lang="ru-RU" sz="1800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4724B80-BBEA-47C0-9E1C-A74E08F1E88C}"/>
              </a:ext>
            </a:extLst>
          </p:cNvPr>
          <p:cNvSpPr txBox="1">
            <a:spLocks/>
          </p:cNvSpPr>
          <p:nvPr/>
        </p:nvSpPr>
        <p:spPr>
          <a:xfrm>
            <a:off x="730950" y="1155367"/>
            <a:ext cx="10597055" cy="617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Отправить в безопасное место или заменить им уже имеющегося</a:t>
            </a:r>
          </a:p>
        </p:txBody>
      </p:sp>
    </p:spTree>
    <p:extLst>
      <p:ext uri="{BB962C8B-B14F-4D97-AF65-F5344CB8AC3E}">
        <p14:creationId xmlns:p14="http://schemas.microsoft.com/office/powerpoint/2010/main" val="1064311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FC63A989-6728-46D8-BBEF-4D83782DE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733" y="2040777"/>
            <a:ext cx="7658534" cy="4294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уровня Ёкая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0985-2354-43D3-ACE3-AF5CEE0B8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278698-D609-4FA4-9F0E-F94A610C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z="1800" smtClean="0"/>
              <a:t>9</a:t>
            </a:fld>
            <a:endParaRPr lang="ru-RU" sz="180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55DB2D0-6047-4D30-8B98-C7DB1C7E9C69}"/>
              </a:ext>
            </a:extLst>
          </p:cNvPr>
          <p:cNvSpPr txBox="1">
            <a:spLocks/>
          </p:cNvSpPr>
          <p:nvPr/>
        </p:nvSpPr>
        <p:spPr>
          <a:xfrm>
            <a:off x="688747" y="1131560"/>
            <a:ext cx="10681462" cy="909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Улучшить одну боевую характеристику или пассивный бонус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Доступные варианты улучшения выбираются случайно</a:t>
            </a:r>
          </a:p>
        </p:txBody>
      </p:sp>
    </p:spTree>
    <p:extLst>
      <p:ext uri="{BB962C8B-B14F-4D97-AF65-F5344CB8AC3E}">
        <p14:creationId xmlns:p14="http://schemas.microsoft.com/office/powerpoint/2010/main" val="3839858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3934</TotalTime>
  <Words>371</Words>
  <Application>Microsoft Office PowerPoint</Application>
  <PresentationFormat>Широкоэкранный</PresentationFormat>
  <Paragraphs>73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ThunDefy_PC</cp:lastModifiedBy>
  <cp:revision>213</cp:revision>
  <dcterms:created xsi:type="dcterms:W3CDTF">2019-02-20T18:18:01Z</dcterms:created>
  <dcterms:modified xsi:type="dcterms:W3CDTF">2024-11-03T08:07:50Z</dcterms:modified>
</cp:coreProperties>
</file>